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06" autoAdjust="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41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80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8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25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17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38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68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72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31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76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0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15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60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6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59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03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891E1B-3792-4627-ADC7-C1CBB8071CB6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9658-97D0-47CC-B0B8-5C94BE4FE0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925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kolawsekowej.pl/?article=718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szkolawsekowej.pl/index.php?page=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zkolawsekowej.pl/?article=71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zkolawsekowej.pl/?article=700#lg=1&amp;slide=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zkolawsekowej.pl/?article=70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8904" y="741556"/>
            <a:ext cx="8534400" cy="16554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Szkoła Podstawowa         w Sękowej</a:t>
            </a:r>
            <a:endParaRPr lang="pl-PL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nalezione obrazy dla zapytania logo gminy sęk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9" y="1119665"/>
            <a:ext cx="1488461" cy="14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1" y="2521258"/>
            <a:ext cx="7421734" cy="4048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368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352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VIII. Ulotka o tematyce ekologicznej</a:t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maju 2022r. uczniowie klas IV- VI  wykonywali  ulotki i </a:t>
            </a:r>
            <a:r>
              <a:rPr lang="pl-PL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lapbooki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promujące zachowania sprzyjające naszej planecie zostały one wywieszone na gazetce ściennej w formie wystawy.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Tematy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lapbooków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ulotek:</a:t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Oszczędzanie wody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Oszczędzanie energii elektrycznej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Segregacja śmieci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Przyczyny i skutki smogu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Elektrośmieci – co z nimi robić?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Czas rozkładu śmieci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514" y="2179261"/>
            <a:ext cx="1775535" cy="242402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8385" y="1453716"/>
            <a:ext cx="2010794" cy="267217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421" y="4108066"/>
            <a:ext cx="2717498" cy="23722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45" y="4446863"/>
            <a:ext cx="2905957" cy="220610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6096" y="1935240"/>
            <a:ext cx="1864313" cy="16247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5851" y="3555137"/>
            <a:ext cx="2661081" cy="33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1520" y="275165"/>
            <a:ext cx="9404723" cy="763522"/>
          </a:xfrm>
        </p:spPr>
        <p:txBody>
          <a:bodyPr/>
          <a:lstStyle/>
          <a:p>
            <a:r>
              <a:rPr lang="pl-PL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 Doświadczenia przyrodnicze</a:t>
            </a:r>
            <a:r>
              <a:rPr lang="pl-PL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maju 2022r. uczniowie klas V-VIII przeprowadzali samodzielnie doświadczenia biologiczne. Badali wpływ soli i detergentów na rozwój roślin, wpływ zanieczyszczeń gleby na wody gruntowe, wpływ światła na kierunek wzrostu roślin, wpływ wyciągu z czosnku na kiełkowanie nasion, obserwowali przewodzenie wody w roślinie, zjawisko osmozy i wiele innych.</a:t>
            </a:r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6" y="2317072"/>
            <a:ext cx="2397155" cy="276539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00" y="4181383"/>
            <a:ext cx="2746159" cy="23703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03" y="4245745"/>
            <a:ext cx="3793724" cy="2317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259" y="4271177"/>
            <a:ext cx="2359240" cy="22018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52" y="2032986"/>
            <a:ext cx="5134252" cy="22016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04" y="2032986"/>
            <a:ext cx="3475623" cy="221275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242" y="4645883"/>
            <a:ext cx="1512529" cy="23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Szkolni koordynatorzy projektu: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5853" y="128943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Gabriela Kołotyło</a:t>
            </a:r>
          </a:p>
          <a:p>
            <a:pPr marL="0" indent="0">
              <a:buNone/>
            </a:pP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Joanna Puścizna</a:t>
            </a:r>
          </a:p>
          <a:p>
            <a:pPr marL="0" indent="0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75" y="1853248"/>
            <a:ext cx="5104661" cy="3728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65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0791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Akcje ekologiczne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1" y="1093509"/>
            <a:ext cx="10722615" cy="576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Akcja „Sprzątanie Świata 2021”</a:t>
            </a:r>
          </a:p>
          <a:p>
            <a:pPr marL="0" indent="0" algn="just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24.09.2021r. klasy 7a i 7b wraz z wychowawczyniami wzięły udział w ogólnopolskiej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kcji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przątania świata. Wyjście w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teren poprzedziła pogadanka na temat segregacji śmieci, sposobach eliminowania plastiku  oraz czasie rozkładu śmieci. 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www.szkolawsekowej.pl/index.php?page=6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Akcja „Wigilia bez plastiku”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17.12.2021r. cała szkoła przystąpiła do akcji „Wigilia bez plastiku”. Uczniowie klas siódmych wykonali plakaty informujące o akcji i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tym sposobem zachęcili całą szkołę do organizowania klasowych spotkań opłatkowych bez używania jednorazowych kubków, 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talerzyków i sztućców.</a:t>
            </a: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Akcja  „Drzewo dla klimatu”</a:t>
            </a:r>
          </a:p>
          <a:p>
            <a:pPr marL="0" indent="0" algn="just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20.04.2022r. uczniowie naszej szkoły brali udział w  akcji sadzenia drzewek w Radocynie (Nadleśnictwo Gorlice), wysłuchali 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również prelekcji na temat roli drzew w życiu człowieka i ich wpływie na klimat.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http://www.szkolawsekowej.pl/?</a:t>
            </a:r>
            <a:r>
              <a:rPr lang="pl-PL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article=718</a:t>
            </a:r>
            <a:endParaRPr lang="pl-PL" sz="14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4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3200" b="1" dirty="0" smtClean="0"/>
          </a:p>
          <a:p>
            <a:pPr algn="ctr"/>
            <a:endParaRPr lang="pl-PL" sz="3200" b="1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37" y="4864964"/>
            <a:ext cx="3040291" cy="19336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4834" y="4933672"/>
            <a:ext cx="1433744" cy="24149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4" y="5443711"/>
            <a:ext cx="2157274" cy="13548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07" y="5406239"/>
            <a:ext cx="2612994" cy="14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604294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                      II. Impreza </a:t>
            </a:r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ekologiczna</a:t>
            </a: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Turniej ekologiczny z okazji Dnia Ziemi</a:t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21.04.2022r. W Szkole Podstawowej w Sękowej zorganizowany został  </a:t>
            </a:r>
            <a:r>
              <a:rPr lang="pl-PL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międzyklasowy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turniej ekologiczny z okazji Dnia Ziemi. Drużyny z poszczególnych klas uczestniczyły w różnych konkurencjach, tj.: quizy wiedzy przyrodniczej, krzyżówki ekologiczne, rozpoznawanie chronionych gatunków roślin i zwierząt, rozpoznawanie symboli parków narodowych, rozpoznawanie gatunków drzew i wiele innych. Elementem turnieju było wykonanie plakatu o tematyce ekologicznej oraz symboliczny zielony strój w tym dniu.</a:t>
            </a: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http://www.szkolawsekowej.pl/?article=719</a:t>
            </a:r>
            <a:endParaRPr lang="pl-PL" sz="14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986074"/>
            <a:ext cx="3055877" cy="2206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13" y="3986074"/>
            <a:ext cx="2788877" cy="2224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55" y="3986073"/>
            <a:ext cx="3098307" cy="2206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70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8577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III. Konkurs ekologiczny</a:t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Gminny Konkurs Ekologiczny „Szanuj wodę – bez niej żyć nie możesz”</a:t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17.03.2022r. w Szkole Podstawowej w Sękowej odbył się gminny etap konkursu pod hasłem „Szanuj wodę – bez 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niej żyć nie możesz”. Konkurs ten zorganizowano we współpracy z  Ligą Ochrony Przyrody w Gorlicach. 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Reprezentantami naszej szkoły – w wyniku eliminacji szkolnych, zostali uczniowie klas V i VI.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pl-PL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://www.szkolawsekowej.pl/?article=700#lg=1&amp;slide=0</a:t>
            </a:r>
            <a:endParaRPr lang="pl-PL" sz="140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8036" y="3621476"/>
            <a:ext cx="3204593" cy="2756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9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465"/>
          </a:xfrm>
        </p:spPr>
        <p:txBody>
          <a:bodyPr/>
          <a:lstStyle/>
          <a:p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Gazetki ścienne o tematyce ekologicznej</a:t>
            </a: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czasie realizacji projektu EKO – SZKOŁA  aktywni członkowie Szkolnego Koła LOP w S.P. Sękowa opracowywali i wykonywali  na bieżąco gazetki ścienne, które stanowiły dekorację szkolnego korytarza, a także były źródłem wiedzy  z zakresu przyrody, ekologii i ochrony środowiska.</a:t>
            </a: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Tematyka gazetek:</a:t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Stop plastikom!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Dzień zwierząt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Jak być bardziej </a:t>
            </a:r>
            <a:r>
              <a:rPr lang="pl-PL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Światowy Dzień Wody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Światowy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zień Ziemi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Czas rozkładu śmieci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631" y="4206952"/>
            <a:ext cx="2600588" cy="2475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8499" y="3800086"/>
            <a:ext cx="3405933" cy="2483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6500" y="3150506"/>
            <a:ext cx="4194499" cy="2993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2594" y="3941168"/>
            <a:ext cx="2739009" cy="2868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75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50915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V. Lekcja terenowa w parku narodowym i</a:t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rezerwacie przyrody</a:t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Wycieczka do rezerwatu przyrody „Wąwóz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Homole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13.10.2021r. uczniowie naszej szkoły uczestniczyli w wycieczce  do Pienin. Zwiedzali zamki w Czorsztynie i Niedzicy, a także odwiedzili malowniczy rezerwat „</a:t>
            </a:r>
            <a:r>
              <a:rPr lang="pl-PL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Homole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Zajęcia terenowe w Magurskim Parku Narodowym</a:t>
            </a:r>
            <a:b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25.03.2022r.  Klasy 7a i 7b odbyły zajęcia terenowe na ścieżce przyrodniczej „</a:t>
            </a:r>
            <a:r>
              <a:rPr lang="pl-PL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Kiczera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w Magurskim Parku Narodowym. Zwiedzili również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uzeum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rzyrodnicze MPN oraz obejrzeli film na temat powstania Beskidu Niskiego.</a:t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http://www.szkolawsekowej.pl/?article=707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0" y="4272020"/>
            <a:ext cx="2634364" cy="2365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88" y="4272019"/>
            <a:ext cx="2759979" cy="2365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7612" y="4226736"/>
            <a:ext cx="2300607" cy="2521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87" y="4272019"/>
            <a:ext cx="3019813" cy="2365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983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409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VI. Zajęcia warsztatowe</a:t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25.02.2022r.  uczniowie klas siódmych  wzięli udział w warsztatach dekorowania lnianych toreb. Celem warsztatów było uświadomienie uczniom potrzeby wielokrotnego wykorzystywania toreb na zakupy oraz rezygnacji z  foliowych jednorazówek. Podczas zajęć uczniowie wykazali się niezwykłą kreatywnością, jako wzory na siatkach pojawiły się także symbole i hasła ekologiczne. Warsztatom towarzyszyła pogadanka o sposobach minimalizowania śmieci.</a:t>
            </a:r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4" y="2919368"/>
            <a:ext cx="3435178" cy="3393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44" y="4706223"/>
            <a:ext cx="2163486" cy="1891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45" y="2667699"/>
            <a:ext cx="2163486" cy="1832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71" y="2919368"/>
            <a:ext cx="2138321" cy="3460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99" y="2919368"/>
            <a:ext cx="2752638" cy="3460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24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853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VII. Wystawa ekologiczna</a:t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22.04.2022r. uczniowie Szkoły Podstawowej w Sękowej wykonali wystawę plakatów  o tematyce ekologicznej. Plakaty te wykonały poszczególne klasy jako  jedno z  zadań  z okazji Dnia Ziemi. Wystawa zdobi szkolny korytarz i przypomina o proekologicznych </a:t>
            </a:r>
            <a:r>
              <a:rPr lang="pl-PL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zachowaniach</a:t>
            </a: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69" y="2526288"/>
            <a:ext cx="2467302" cy="23256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88195" y="2247861"/>
            <a:ext cx="3049479" cy="24800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8069">
            <a:off x="1331553" y="2859606"/>
            <a:ext cx="3408793" cy="24396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89">
            <a:off x="6530714" y="2412854"/>
            <a:ext cx="3293616" cy="29518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892">
            <a:off x="4263850" y="2268184"/>
            <a:ext cx="2574874" cy="28813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13" y="4922784"/>
            <a:ext cx="8078132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TM02836342[[fn=Jon]]</Template>
  <TotalTime>472</TotalTime>
  <Words>220</Words>
  <Application>Microsoft Office PowerPoint</Application>
  <PresentationFormat>Panoramiczny</PresentationFormat>
  <Paragraphs>27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Jon</vt:lpstr>
      <vt:lpstr>Prezentacja programu PowerPoint</vt:lpstr>
      <vt:lpstr>Szkolni koordynatorzy projektu:</vt:lpstr>
      <vt:lpstr>I. Akcje ekologiczne </vt:lpstr>
      <vt:lpstr>                      II. Impreza ekologiczna   Turniej ekologiczny z okazji Dnia Ziemi  21.04.2022r. W Szkole Podstawowej w Sękowej zorganizowany został  międzyklasowy turniej ekologiczny z okazji Dnia Ziemi. Drużyny z poszczególnych klas uczestniczyły w różnych konkurencjach, tj.: quizy wiedzy przyrodniczej, krzyżówki ekologiczne, rozpoznawanie chronionych gatunków roślin i zwierząt, rozpoznawanie symboli parków narodowych, rozpoznawanie gatunków drzew i wiele innych. Elementem turnieju było wykonanie plakatu o tematyce ekologicznej oraz symboliczny zielony strój w tym dniu.  http://www.szkolawsekowej.pl/?article=719</vt:lpstr>
      <vt:lpstr>                     III. Konkurs ekologiczny     Gminny Konkurs Ekologiczny „Szanuj wodę – bez niej żyć nie możesz”     17.03.2022r. w Szkole Podstawowej w Sękowej odbył się gminny etap konkursu pod hasłem „Szanuj wodę – bez       niej żyć nie możesz”. Konkurs ten zorganizowano we współpracy z  Ligą Ochrony Przyrody w Gorlicach.       Reprezentantami naszej szkoły – w wyniku eliminacji szkolnych, zostali uczniowie klas V i VI.        http://www.szkolawsekowej.pl/?article=700#lg=1&amp;slide=0</vt:lpstr>
      <vt:lpstr>    IV. Gazetki ścienne o tematyce ekologicznej  W czasie realizacji projektu EKO – SZKOŁA  aktywni członkowie Szkolnego Koła LOP w S.P. Sękowa opracowywali i wykonywali  na bieżąco gazetki ścienne, które stanowiły dekorację szkolnego korytarza, a także były źródłem wiedzy  z zakresu przyrody, ekologii i ochrony środowiska.  Tematyka gazetek: 1. Stop plastikom! 2. Dzień zwierząt 3. Jak być bardziej eko? 4. Światowy Dzień Wody 5. Światowy Dzień Ziemi 6. Czas rozkładu śmieci   </vt:lpstr>
      <vt:lpstr>       V. Lekcja terenowa w parku narodowym i                       rezerwacie przyrody  1. Wycieczka do rezerwatu przyrody „Wąwóz Homole” 13.10.2021r. uczniowie naszej szkoły uczestniczyli w wycieczce  do Pienin. Zwiedzali zamki w Czorsztynie i Niedzicy, a także odwiedzili malowniczy rezerwat „Homole”.  2. Zajęcia terenowe w Magurskim Parku Narodowym 25.03.2022r.  Klasy 7a i 7b odbyły zajęcia terenowe na ścieżce przyrodniczej „Kiczera” w Magurskim Parku Narodowym. Zwiedzili również Muzeum Przyrodnicze MPN oraz obejrzeli film na temat powstania Beskidu Niskiego.  http://www.szkolawsekowej.pl/?article=707     </vt:lpstr>
      <vt:lpstr>                      VI. Zajęcia warsztatowe  25.02.2022r.  uczniowie klas siódmych  wzięli udział w warsztatach dekorowania lnianych toreb. Celem warsztatów było uświadomienie uczniom potrzeby wielokrotnego wykorzystywania toreb na zakupy oraz rezygnacji z  foliowych jednorazówek. Podczas zajęć uczniowie wykazali się niezwykłą kreatywnością, jako wzory na siatkach pojawiły się także symbole i hasła ekologiczne. Warsztatom towarzyszyła pogadanka o sposobach minimalizowania śmieci.</vt:lpstr>
      <vt:lpstr>                   VII. Wystawa ekologiczna  22.04.2022r. uczniowie Szkoły Podstawowej w Sękowej wykonali wystawę plakatów  o tematyce ekologicznej. Plakaty te wykonały poszczególne klasy jako  jedno z  zadań  z okazji Dnia Ziemi. Wystawa zdobi szkolny korytarz i przypomina o proekologicznych zachowaniach.  </vt:lpstr>
      <vt:lpstr>               VIII. Ulotka o tematyce ekologicznej  W maju 2022r. uczniowie klas IV- VI  wykonywali  ulotki i lapbooki promujące zachowania sprzyjające naszej planecie zostały one wywieszone na gazetce ściennej w formie wystawy.  Tematy lapbooków i ulotek: 1. Oszczędzanie wody 2. Oszczędzanie energii elektrycznej 3. Segregacja śmieci 4. Przyczyny i skutki smogu 5. Elektrośmieci – co z nimi robić? 6. Czas rozkładu śmieci </vt:lpstr>
      <vt:lpstr>                   IX. Doświadczenia przyrodnicze  W maju 2022r. uczniowie klas V-VIII przeprowadzali samodzielnie doświadczenia biologiczne. Badali wpływ soli i detergentów na rozwój roślin, wpływ zanieczyszczeń gleby na wody gruntowe, wpływ światła na kierunek wzrostu roślin, wpływ wyciągu z czosnku na kiełkowanie nasion, obserwowali przewodzenie wody w roślinie, zjawisko osmozy i wiele innych.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 Kolotylo</dc:creator>
  <cp:lastModifiedBy>Gabriela Kolotylo</cp:lastModifiedBy>
  <cp:revision>48</cp:revision>
  <dcterms:created xsi:type="dcterms:W3CDTF">2022-05-22T19:05:36Z</dcterms:created>
  <dcterms:modified xsi:type="dcterms:W3CDTF">2022-09-01T08:40:25Z</dcterms:modified>
</cp:coreProperties>
</file>